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  <p:sldId id="422" r:id="rId153"/>
    <p:sldId id="423" r:id="rId154"/>
    <p:sldId id="424" r:id="rId155"/>
    <p:sldId id="425" r:id="rId156"/>
    <p:sldId id="427" r:id="rId157"/>
    <p:sldId id="428" r:id="rId158"/>
    <p:sldId id="429" r:id="rId159"/>
    <p:sldId id="426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printerSettings" Target="printerSettings/printerSettings1.bin"/><Relationship Id="rId16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viewProps" Target="viewProps.xml"/><Relationship Id="rId171" Type="http://schemas.openxmlformats.org/officeDocument/2006/relationships/theme" Target="theme/theme1.xml"/><Relationship Id="rId172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1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  <a:endParaRPr lang="en-US" sz="1100" b="1" dirty="0" smtClean="0"/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1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  <a:endParaRPr lang="en-US" sz="1100" b="1" dirty="0" smtClean="0"/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18737</TotalTime>
  <Words>6274</Words>
  <Application>Microsoft Macintosh PowerPoint</Application>
  <PresentationFormat>On-screen Show (4:3)</PresentationFormat>
  <Paragraphs>1583</Paragraphs>
  <Slides>166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6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998</cp:revision>
  <dcterms:created xsi:type="dcterms:W3CDTF">2016-08-19T13:44:54Z</dcterms:created>
  <dcterms:modified xsi:type="dcterms:W3CDTF">2017-01-08T13:47:00Z</dcterms:modified>
</cp:coreProperties>
</file>